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748" r:id="rId1"/>
    <p:sldMasterId id="2147483749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8281466" cy="10283542"/>
  <p:notesSz cx="6858000" cy="9144000"/>
  <p:defaultTextStyle>
    <a:defPPr algn="l" rtl="0" eaLnBrk="0" latinLnBrk="1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howGuides="1">
      <p:cViewPr varScale="1">
        <p:scale>
          <a:sx n="100" d="100"/>
          <a:sy n="100" d="100"/>
        </p:scale>
        <p:origin x="0" y="0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64" y="685800"/>
            <a:ext cx="609587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071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3077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729" y="5974321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0735" y="5974321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3234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l" defTabSz="5884688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1/11/2023</a:t>
            </a:fld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?? ??"/>
              </a:defRPr>
            </a:lvl1pPr>
          </a:lstStyle>
          <a:p>
            <a:pPr marL="0" lvl="0" indent="0" algn="ct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?? ??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?? ??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0409" y="6353597"/>
            <a:ext cx="2133234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2C2D8125-51D6-4B87-8084-2771F8502B2D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rPr>
              <a:pPr marL="0" lvl="0" indent="0" algn="r" defTabSz="5884688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071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3077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729" y="5974321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0735" y="5974321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3234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l" defTabSz="5884688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1/11/2023</a:t>
            </a:fld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?? ??"/>
              </a:defRPr>
            </a:lvl1pPr>
          </a:lstStyle>
          <a:p>
            <a:pPr marL="0" lvl="0" indent="0" algn="ct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?? ??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?? ??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0409" y="6353597"/>
            <a:ext cx="2133234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6D47A52-E24A-4828-9ECC-AEB6896ACEA6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rPr>
              <a:pPr marL="0" lvl="0" indent="0" algn="r" defTabSz="5884688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914071" y="411818"/>
            <a:ext cx="16453316" cy="171392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071" y="2399493"/>
            <a:ext cx="16453316" cy="678666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5526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l" defTabSz="5884688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1/11/2023</a:t>
            </a:fld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2041" y="6353597"/>
            <a:ext cx="289508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?? ??"/>
              </a:defRPr>
            </a:lvl1pPr>
          </a:lstStyle>
          <a:p>
            <a:pPr marL="0" lvl="0" indent="0" algn="ct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?? ??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?? ??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0409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275F1EB2-250D-4BD6-8C90-6711423978F4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r" defTabSz="5884688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5526" y="273003"/>
            <a:ext cx="8228117" cy="1142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ea typeface="Arial"/>
                <a:sym typeface="Arial"/>
              </a:rPr>
              <a:t>Click to edit Master title style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5526" y="1598334"/>
            <a:ext cx="8228117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Click to edit Master text styles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Second level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Third level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Fourth level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Fifth level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5526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l" defTabSz="5884688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1/11/2023</a:t>
            </a:fld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2041" y="6353597"/>
            <a:ext cx="289508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?? ??"/>
              </a:defRPr>
            </a:lvl1pPr>
          </a:lstStyle>
          <a:p>
            <a:pPr marL="0" lvl="0" indent="0" algn="ct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?? ??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?? ??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0409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6714CC4B-D2F8-4065-8D02-450B5CFEF15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r" defTabSz="58846888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9.png"  /><Relationship Id="rId11" Type="http://schemas.openxmlformats.org/officeDocument/2006/relationships/image" Target="../media/image90.png"  /><Relationship Id="rId12" Type="http://schemas.openxmlformats.org/officeDocument/2006/relationships/image" Target="../media/image91.png"  /><Relationship Id="rId13" Type="http://schemas.openxmlformats.org/officeDocument/2006/relationships/image" Target="../media/image92.png"  /><Relationship Id="rId2" Type="http://schemas.openxmlformats.org/officeDocument/2006/relationships/image" Target="../media/image55.png"  /><Relationship Id="rId3" Type="http://schemas.openxmlformats.org/officeDocument/2006/relationships/image" Target="../media/image63.png"  /><Relationship Id="rId4" Type="http://schemas.openxmlformats.org/officeDocument/2006/relationships/image" Target="../media/image22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8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8.png"  /><Relationship Id="rId11" Type="http://schemas.openxmlformats.org/officeDocument/2006/relationships/image" Target="../media/image99.png"  /><Relationship Id="rId12" Type="http://schemas.openxmlformats.org/officeDocument/2006/relationships/image" Target="../media/image100.png"  /><Relationship Id="rId13" Type="http://schemas.openxmlformats.org/officeDocument/2006/relationships/image" Target="../media/image101.png"  /><Relationship Id="rId2" Type="http://schemas.openxmlformats.org/officeDocument/2006/relationships/image" Target="../media/image55.png"  /><Relationship Id="rId3" Type="http://schemas.openxmlformats.org/officeDocument/2006/relationships/image" Target="../media/image63.png"  /><Relationship Id="rId4" Type="http://schemas.openxmlformats.org/officeDocument/2006/relationships/image" Target="../media/image2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95.png"  /><Relationship Id="rId8" Type="http://schemas.openxmlformats.org/officeDocument/2006/relationships/image" Target="../media/image96.png"  /><Relationship Id="rId9" Type="http://schemas.openxmlformats.org/officeDocument/2006/relationships/image" Target="../media/image9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0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0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0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7.png"  /><Relationship Id="rId11" Type="http://schemas.openxmlformats.org/officeDocument/2006/relationships/image" Target="../media/image108.png"  /><Relationship Id="rId12" Type="http://schemas.openxmlformats.org/officeDocument/2006/relationships/image" Target="../media/image109.png"  /><Relationship Id="rId13" Type="http://schemas.openxmlformats.org/officeDocument/2006/relationships/image" Target="../media/image15.png"  /><Relationship Id="rId14" Type="http://schemas.openxmlformats.org/officeDocument/2006/relationships/image" Target="../media/image15.png"  /><Relationship Id="rId15" Type="http://schemas.openxmlformats.org/officeDocument/2006/relationships/image" Target="../media/image110.png"  /><Relationship Id="rId16" Type="http://schemas.openxmlformats.org/officeDocument/2006/relationships/image" Target="../media/image111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image" Target="../media/image4.png"  /><Relationship Id="rId20" Type="http://schemas.openxmlformats.org/officeDocument/2006/relationships/image" Target="../media/image15.png"  /><Relationship Id="rId3" Type="http://schemas.openxmlformats.org/officeDocument/2006/relationships/image" Target="../media/image105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106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2.png"  /><Relationship Id="rId3" Type="http://schemas.openxmlformats.org/officeDocument/2006/relationships/image" Target="../media/image113.png"  /><Relationship Id="rId4" Type="http://schemas.openxmlformats.org/officeDocument/2006/relationships/image" Target="../media/image22.png"  /><Relationship Id="rId5" Type="http://schemas.openxmlformats.org/officeDocument/2006/relationships/image" Target="../media/image114.png"  /><Relationship Id="rId6" Type="http://schemas.openxmlformats.org/officeDocument/2006/relationships/image" Target="../media/image115.png"  /><Relationship Id="rId7" Type="http://schemas.openxmlformats.org/officeDocument/2006/relationships/image" Target="../media/image1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2.png"  /><Relationship Id="rId3" Type="http://schemas.openxmlformats.org/officeDocument/2006/relationships/image" Target="../media/image117.png"  /><Relationship Id="rId4" Type="http://schemas.openxmlformats.org/officeDocument/2006/relationships/image" Target="../media/image22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2.png"  /><Relationship Id="rId3" Type="http://schemas.openxmlformats.org/officeDocument/2006/relationships/image" Target="../media/image117.png"  /><Relationship Id="rId4" Type="http://schemas.openxmlformats.org/officeDocument/2006/relationships/image" Target="../media/image22.png"  /><Relationship Id="rId5" Type="http://schemas.openxmlformats.org/officeDocument/2006/relationships/image" Target="../media/image121.png"  /><Relationship Id="rId6" Type="http://schemas.openxmlformats.org/officeDocument/2006/relationships/image" Target="../media/image122.png"  /><Relationship Id="rId7" Type="http://schemas.openxmlformats.org/officeDocument/2006/relationships/image" Target="../media/image1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5.png"  /><Relationship Id="rId11" Type="http://schemas.openxmlformats.org/officeDocument/2006/relationships/image" Target="../media/image13.png"  /><Relationship Id="rId12" Type="http://schemas.openxmlformats.org/officeDocument/2006/relationships/image" Target="../media/image14.png"  /><Relationship Id="rId13" Type="http://schemas.openxmlformats.org/officeDocument/2006/relationships/image" Target="../media/image15.png"  /><Relationship Id="rId14" Type="http://schemas.openxmlformats.org/officeDocument/2006/relationships/image" Target="../media/image15.png"  /><Relationship Id="rId15" Type="http://schemas.openxmlformats.org/officeDocument/2006/relationships/image" Target="../media/image126.png"  /><Relationship Id="rId16" Type="http://schemas.openxmlformats.org/officeDocument/2006/relationships/image" Target="../media/image127.png"  /><Relationship Id="rId17" Type="http://schemas.openxmlformats.org/officeDocument/2006/relationships/image" Target="../media/image128.png"  /><Relationship Id="rId18" Type="http://schemas.openxmlformats.org/officeDocument/2006/relationships/image" Target="../media/image129.png"  /><Relationship Id="rId19" Type="http://schemas.openxmlformats.org/officeDocument/2006/relationships/image" Target="../media/image15.png"  /><Relationship Id="rId2" Type="http://schemas.openxmlformats.org/officeDocument/2006/relationships/image" Target="../media/image4.png"  /><Relationship Id="rId3" Type="http://schemas.openxmlformats.org/officeDocument/2006/relationships/image" Target="../media/image105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106.png"  /><Relationship Id="rId8" Type="http://schemas.openxmlformats.org/officeDocument/2006/relationships/image" Target="../media/image10.png"  /><Relationship Id="rId9" Type="http://schemas.openxmlformats.org/officeDocument/2006/relationships/image" Target="../media/image1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.png"  /><Relationship Id="rId11" Type="http://schemas.openxmlformats.org/officeDocument/2006/relationships/image" Target="../media/image13.png"  /><Relationship Id="rId12" Type="http://schemas.openxmlformats.org/officeDocument/2006/relationships/image" Target="../media/image14.png"  /><Relationship Id="rId13" Type="http://schemas.openxmlformats.org/officeDocument/2006/relationships/image" Target="../media/image15.png"  /><Relationship Id="rId14" Type="http://schemas.openxmlformats.org/officeDocument/2006/relationships/image" Target="../media/image15.png"  /><Relationship Id="rId15" Type="http://schemas.openxmlformats.org/officeDocument/2006/relationships/image" Target="../media/image16.png"  /><Relationship Id="rId16" Type="http://schemas.openxmlformats.org/officeDocument/2006/relationships/image" Target="../media/image17.png"  /><Relationship Id="rId17" Type="http://schemas.openxmlformats.org/officeDocument/2006/relationships/image" Target="../media/image18.png"  /><Relationship Id="rId18" Type="http://schemas.openxmlformats.org/officeDocument/2006/relationships/image" Target="../media/image15.png"  /><Relationship Id="rId19" Type="http://schemas.openxmlformats.org/officeDocument/2006/relationships/image" Target="../media/image19.png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0.png"  /><Relationship Id="rId3" Type="http://schemas.openxmlformats.org/officeDocument/2006/relationships/image" Target="../media/image131.png"  /><Relationship Id="rId4" Type="http://schemas.openxmlformats.org/officeDocument/2006/relationships/image" Target="../media/image22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0.png"  /><Relationship Id="rId3" Type="http://schemas.openxmlformats.org/officeDocument/2006/relationships/image" Target="../media/image135.png"  /><Relationship Id="rId4" Type="http://schemas.openxmlformats.org/officeDocument/2006/relationships/image" Target="../media/image22.png"  /><Relationship Id="rId5" Type="http://schemas.openxmlformats.org/officeDocument/2006/relationships/image" Target="../media/image132.png"  /><Relationship Id="rId6" Type="http://schemas.openxmlformats.org/officeDocument/2006/relationships/image" Target="../media/image136.png"  /><Relationship Id="rId7" Type="http://schemas.openxmlformats.org/officeDocument/2006/relationships/image" Target="../media/image1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0.png"  /><Relationship Id="rId3" Type="http://schemas.openxmlformats.org/officeDocument/2006/relationships/image" Target="../media/image135.png"  /><Relationship Id="rId4" Type="http://schemas.openxmlformats.org/officeDocument/2006/relationships/image" Target="../media/image22.png"  /><Relationship Id="rId5" Type="http://schemas.openxmlformats.org/officeDocument/2006/relationships/image" Target="../media/image132.png"  /><Relationship Id="rId6" Type="http://schemas.openxmlformats.org/officeDocument/2006/relationships/image" Target="../media/image138.png"  /><Relationship Id="rId7" Type="http://schemas.openxmlformats.org/officeDocument/2006/relationships/image" Target="../media/image13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4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4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4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5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Relationship Id="rId9" Type="http://schemas.openxmlformats.org/officeDocument/2006/relationships/image" Target="../media/image2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20.png"  /><Relationship Id="rId7" Type="http://schemas.openxmlformats.org/officeDocument/2006/relationships/image" Target="../media/image33.png"  /><Relationship Id="rId8" Type="http://schemas.openxmlformats.org/officeDocument/2006/relationships/image" Target="../media/image2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0.png"  /><Relationship Id="rId11" Type="http://schemas.openxmlformats.org/officeDocument/2006/relationships/image" Target="../media/image41.png"  /><Relationship Id="rId12" Type="http://schemas.openxmlformats.org/officeDocument/2006/relationships/image" Target="../media/image42.png"  /><Relationship Id="rId13" Type="http://schemas.openxmlformats.org/officeDocument/2006/relationships/image" Target="../media/image43.png"  /><Relationship Id="rId14" Type="http://schemas.openxmlformats.org/officeDocument/2006/relationships/image" Target="../media/image44.png"  /><Relationship Id="rId15" Type="http://schemas.openxmlformats.org/officeDocument/2006/relationships/image" Target="../media/image45.png"  /><Relationship Id="rId16" Type="http://schemas.openxmlformats.org/officeDocument/2006/relationships/image" Target="../media/image46.png"  /><Relationship Id="rId2" Type="http://schemas.openxmlformats.org/officeDocument/2006/relationships/image" Target="../media/image20.png"  /><Relationship Id="rId3" Type="http://schemas.openxmlformats.org/officeDocument/2006/relationships/image" Target="../media/image34.png"  /><Relationship Id="rId4" Type="http://schemas.openxmlformats.org/officeDocument/2006/relationships/image" Target="../media/image22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.png"  /><Relationship Id="rId11" Type="http://schemas.openxmlformats.org/officeDocument/2006/relationships/image" Target="../media/image13.png"  /><Relationship Id="rId12" Type="http://schemas.openxmlformats.org/officeDocument/2006/relationships/image" Target="../media/image14.png"  /><Relationship Id="rId13" Type="http://schemas.openxmlformats.org/officeDocument/2006/relationships/image" Target="../media/image15.png"  /><Relationship Id="rId14" Type="http://schemas.openxmlformats.org/officeDocument/2006/relationships/image" Target="../media/image15.png"  /><Relationship Id="rId15" Type="http://schemas.openxmlformats.org/officeDocument/2006/relationships/image" Target="../media/image54.png"  /><Relationship Id="rId16" Type="http://schemas.openxmlformats.org/officeDocument/2006/relationships/image" Target="../media/image16.png"  /><Relationship Id="rId17" Type="http://schemas.openxmlformats.org/officeDocument/2006/relationships/image" Target="../media/image17.png"  /><Relationship Id="rId18" Type="http://schemas.openxmlformats.org/officeDocument/2006/relationships/image" Target="../media/image18.png"  /><Relationship Id="rId19" Type="http://schemas.openxmlformats.org/officeDocument/2006/relationships/image" Target="../media/image15.png"  /><Relationship Id="rId2" Type="http://schemas.openxmlformats.org/officeDocument/2006/relationships/image" Target="../media/image4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2.png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22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Relationship Id="rId9" Type="http://schemas.openxmlformats.org/officeDocument/2006/relationships/image" Target="../media/image6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9.png"  /><Relationship Id="rId11" Type="http://schemas.openxmlformats.org/officeDocument/2006/relationships/image" Target="../media/image70.png"  /><Relationship Id="rId12" Type="http://schemas.openxmlformats.org/officeDocument/2006/relationships/image" Target="../media/image71.png"  /><Relationship Id="rId13" Type="http://schemas.openxmlformats.org/officeDocument/2006/relationships/image" Target="../media/image72.png"  /><Relationship Id="rId14" Type="http://schemas.openxmlformats.org/officeDocument/2006/relationships/image" Target="../media/image73.png"  /><Relationship Id="rId15" Type="http://schemas.openxmlformats.org/officeDocument/2006/relationships/image" Target="../media/image74.png"  /><Relationship Id="rId2" Type="http://schemas.openxmlformats.org/officeDocument/2006/relationships/image" Target="../media/image55.png"  /><Relationship Id="rId3" Type="http://schemas.openxmlformats.org/officeDocument/2006/relationships/image" Target="../media/image63.png"  /><Relationship Id="rId4" Type="http://schemas.openxmlformats.org/officeDocument/2006/relationships/image" Target="../media/image22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Relationship Id="rId8" Type="http://schemas.openxmlformats.org/officeDocument/2006/relationships/image" Target="../media/image67.png"  /><Relationship Id="rId9" Type="http://schemas.openxmlformats.org/officeDocument/2006/relationships/image" Target="../media/image6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0.png"  /><Relationship Id="rId11" Type="http://schemas.openxmlformats.org/officeDocument/2006/relationships/image" Target="../media/image81.png"  /><Relationship Id="rId12" Type="http://schemas.openxmlformats.org/officeDocument/2006/relationships/image" Target="../media/image82.png"  /><Relationship Id="rId13" Type="http://schemas.openxmlformats.org/officeDocument/2006/relationships/image" Target="../media/image83.png"  /><Relationship Id="rId2" Type="http://schemas.openxmlformats.org/officeDocument/2006/relationships/image" Target="../media/image55.png"  /><Relationship Id="rId3" Type="http://schemas.openxmlformats.org/officeDocument/2006/relationships/image" Target="../media/image63.png"  /><Relationship Id="rId4" Type="http://schemas.openxmlformats.org/officeDocument/2006/relationships/image" Target="../media/image22.png"  /><Relationship Id="rId5" Type="http://schemas.openxmlformats.org/officeDocument/2006/relationships/image" Target="../media/image75.png"  /><Relationship Id="rId6" Type="http://schemas.openxmlformats.org/officeDocument/2006/relationships/image" Target="../media/image76.png"  /><Relationship Id="rId7" Type="http://schemas.openxmlformats.org/officeDocument/2006/relationships/image" Target="../media/image77.png"  /><Relationship Id="rId8" Type="http://schemas.openxmlformats.org/officeDocument/2006/relationships/image" Target="../media/image78.png"  /><Relationship Id="rId9" Type="http://schemas.openxmlformats.org/officeDocument/2006/relationships/image" Target="../media/image7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75ee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03013" y="6904348"/>
            <a:ext cx="9158204" cy="13428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07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998238" y="1955455"/>
            <a:ext cx="2225277" cy="607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3078" name="Group 1"/>
          <p:cNvGrpSpPr/>
          <p:nvPr/>
        </p:nvGrpSpPr>
        <p:grpSpPr>
          <a:xfrm rot="0">
            <a:off x="5412401" y="2071332"/>
            <a:ext cx="10477172" cy="84117"/>
            <a:chOff x="5412401" y="2071332"/>
            <a:chExt cx="10477172" cy="84117"/>
          </a:xfrm>
        </p:grpSpPr>
        <p:pic>
          <p:nvPicPr>
            <p:cNvPr id="3079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 rot="10800000">
              <a:off x="5412401" y="2071332"/>
              <a:ext cx="10477172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66665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52273"/>
            <a:ext cx="2455412" cy="423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2294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12295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1229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917218" y="2545893"/>
            <a:ext cx="5052099" cy="841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7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707051" y="8655065"/>
            <a:ext cx="306326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8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810657" y="3591857"/>
            <a:ext cx="5721909" cy="9046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9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3985482" y="6342489"/>
            <a:ext cx="3620436" cy="26554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300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5871110" y="5082241"/>
            <a:ext cx="2693474" cy="10951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301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5828242" y="3591857"/>
            <a:ext cx="1609442" cy="10951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2302" name="Group 2"/>
          <p:cNvGrpSpPr/>
          <p:nvPr/>
        </p:nvGrpSpPr>
        <p:grpSpPr>
          <a:xfrm rot="0">
            <a:off x="7836054" y="6437714"/>
            <a:ext cx="5632993" cy="2364932"/>
            <a:chOff x="7836054" y="6437714"/>
            <a:chExt cx="5632993" cy="2364932"/>
          </a:xfrm>
        </p:grpSpPr>
        <p:pic>
          <p:nvPicPr>
            <p:cNvPr id="12303" name=""/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7836054" y="6437714"/>
              <a:ext cx="5632993" cy="23649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12304" name="Group 3"/>
          <p:cNvGrpSpPr/>
          <p:nvPr/>
        </p:nvGrpSpPr>
        <p:grpSpPr>
          <a:xfrm rot="0">
            <a:off x="4010879" y="3615691"/>
            <a:ext cx="1671344" cy="2369677"/>
            <a:chOff x="4010879" y="3615691"/>
            <a:chExt cx="1671344" cy="2369677"/>
          </a:xfrm>
        </p:grpSpPr>
        <p:pic>
          <p:nvPicPr>
            <p:cNvPr id="12308" name="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4010879" y="3615691"/>
              <a:ext cx="1671344" cy="23696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12309" name="Group 4"/>
          <p:cNvGrpSpPr/>
          <p:nvPr/>
        </p:nvGrpSpPr>
        <p:grpSpPr>
          <a:xfrm rot="0">
            <a:off x="9440753" y="4661656"/>
            <a:ext cx="4025113" cy="1799891"/>
            <a:chOff x="9440753" y="4661656"/>
            <a:chExt cx="4025113" cy="1799891"/>
          </a:xfrm>
        </p:grpSpPr>
        <p:pic>
          <p:nvPicPr>
            <p:cNvPr id="12310" name="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9440753" y="4661656"/>
              <a:ext cx="4025113" cy="17998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66665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1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52273"/>
            <a:ext cx="2455412" cy="423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3318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13319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13320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917218" y="2545893"/>
            <a:ext cx="5060026" cy="9682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1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751482" y="8655065"/>
            <a:ext cx="273003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2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599526" y="3723587"/>
            <a:ext cx="6180562" cy="984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3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3825174" y="7063093"/>
            <a:ext cx="3329961" cy="2387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4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6337744" y="4917188"/>
            <a:ext cx="2860145" cy="1568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5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6372630" y="3618817"/>
            <a:ext cx="1336439" cy="11936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3326" name="Group 2"/>
          <p:cNvGrpSpPr/>
          <p:nvPr/>
        </p:nvGrpSpPr>
        <p:grpSpPr>
          <a:xfrm rot="0">
            <a:off x="3996590" y="3748983"/>
            <a:ext cx="2076076" cy="2593505"/>
            <a:chOff x="3996590" y="3748983"/>
            <a:chExt cx="2076076" cy="2593505"/>
          </a:xfrm>
        </p:grpSpPr>
        <p:pic>
          <p:nvPicPr>
            <p:cNvPr id="13327" name=""/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3996590" y="3748983"/>
              <a:ext cx="2076076" cy="25935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13328" name="Group 3"/>
          <p:cNvGrpSpPr/>
          <p:nvPr/>
        </p:nvGrpSpPr>
        <p:grpSpPr>
          <a:xfrm rot="0">
            <a:off x="8345557" y="6693246"/>
            <a:ext cx="6377431" cy="2677622"/>
            <a:chOff x="8345557" y="6693246"/>
            <a:chExt cx="6377431" cy="2677622"/>
          </a:xfrm>
        </p:grpSpPr>
        <p:pic>
          <p:nvPicPr>
            <p:cNvPr id="13332" name="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8345557" y="6693246"/>
              <a:ext cx="6377431" cy="2677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13333" name="Group 4"/>
          <p:cNvGrpSpPr/>
          <p:nvPr/>
        </p:nvGrpSpPr>
        <p:grpSpPr>
          <a:xfrm rot="0">
            <a:off x="10942244" y="4733047"/>
            <a:ext cx="3877531" cy="1960199"/>
            <a:chOff x="10942244" y="4733047"/>
            <a:chExt cx="3877531" cy="1960199"/>
          </a:xfrm>
        </p:grpSpPr>
        <p:pic>
          <p:nvPicPr>
            <p:cNvPr id="13334" name="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10942244" y="4733047"/>
              <a:ext cx="3877531" cy="19601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868156" y="0"/>
            <a:ext cx="14545209" cy="10283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868156" y="0"/>
            <a:ext cx="14545209" cy="10283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868156" y="0"/>
            <a:ext cx="14545209" cy="10283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75ee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88693" y="1955455"/>
            <a:ext cx="1098377" cy="3158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7413" name="Group 1"/>
          <p:cNvGrpSpPr/>
          <p:nvPr/>
        </p:nvGrpSpPr>
        <p:grpSpPr>
          <a:xfrm rot="0">
            <a:off x="4461662" y="2071332"/>
            <a:ext cx="10475554" cy="84117"/>
            <a:chOff x="4461662" y="2071332"/>
            <a:chExt cx="10475554" cy="84117"/>
          </a:xfrm>
        </p:grpSpPr>
        <p:pic>
          <p:nvPicPr>
            <p:cNvPr id="17414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461662" y="2071332"/>
              <a:ext cx="10475554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1741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628362" y="6053633"/>
            <a:ext cx="1898298" cy="441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1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501348" y="5250475"/>
            <a:ext cx="1039601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17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099741" y="3753728"/>
            <a:ext cx="1806255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18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474218" y="5996476"/>
            <a:ext cx="2012612" cy="4428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19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7348767" y="5215589"/>
            <a:ext cx="1038038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20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6772619" y="3718842"/>
            <a:ext cx="2152267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21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9597879" y="5986931"/>
            <a:ext cx="2009374" cy="4412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22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10470809" y="5237805"/>
            <a:ext cx="1038038" cy="644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23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9755006" y="3741057"/>
            <a:ext cx="2318883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7424" name="Group 2"/>
          <p:cNvGrpSpPr/>
          <p:nvPr/>
        </p:nvGrpSpPr>
        <p:grpSpPr>
          <a:xfrm rot="0">
            <a:off x="6325018" y="5410783"/>
            <a:ext cx="284111" cy="285729"/>
            <a:chOff x="6325018" y="5410783"/>
            <a:chExt cx="284111" cy="285729"/>
          </a:xfrm>
        </p:grpSpPr>
        <p:pic>
          <p:nvPicPr>
            <p:cNvPr id="17428" name="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6325018" y="5410783"/>
              <a:ext cx="284111" cy="2857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17429" name="Group 3"/>
          <p:cNvGrpSpPr/>
          <p:nvPr/>
        </p:nvGrpSpPr>
        <p:grpSpPr>
          <a:xfrm rot="0">
            <a:off x="9340727" y="5396493"/>
            <a:ext cx="284111" cy="285729"/>
            <a:chOff x="9340727" y="5396493"/>
            <a:chExt cx="284111" cy="285729"/>
          </a:xfrm>
        </p:grpSpPr>
        <p:pic>
          <p:nvPicPr>
            <p:cNvPr id="17430" name="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9340727" y="5396493"/>
              <a:ext cx="284111" cy="2857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17431" name=""/>
          <p:cNvPicPr>
            <a:picLocks noChangeAspect="1"/>
          </p:cNvPicPr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2268145" y="8655065"/>
            <a:ext cx="293600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32" name=""/>
          <p:cNvPicPr>
            <a:picLocks noChangeAspect="1"/>
          </p:cNvPicPr>
          <p:nvPr/>
        </p:nvPicPr>
        <p:blipFill rotWithShape="1">
          <a:blip r:embed="rId16">
            <a:lum/>
          </a:blip>
          <a:stretch>
            <a:fillRect/>
          </a:stretch>
        </p:blipFill>
        <p:spPr>
          <a:xfrm>
            <a:off x="15751482" y="8655065"/>
            <a:ext cx="290474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33" name=""/>
          <p:cNvPicPr>
            <a:picLocks noChangeAspect="1"/>
          </p:cNvPicPr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12578645" y="5966335"/>
            <a:ext cx="2090366" cy="442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34" name=""/>
          <p:cNvPicPr>
            <a:picLocks noChangeAspect="1"/>
          </p:cNvPicPr>
          <p:nvPr/>
        </p:nvPicPr>
        <p:blipFill rotWithShape="1">
          <a:blip r:embed="rId18">
            <a:lum/>
          </a:blip>
          <a:stretch>
            <a:fillRect/>
          </a:stretch>
        </p:blipFill>
        <p:spPr>
          <a:xfrm>
            <a:off x="13451631" y="5217152"/>
            <a:ext cx="1037982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35" name=""/>
          <p:cNvPicPr>
            <a:picLocks noChangeAspect="1"/>
          </p:cNvPicPr>
          <p:nvPr/>
        </p:nvPicPr>
        <p:blipFill rotWithShape="1">
          <a:blip r:embed="rId19">
            <a:lum/>
          </a:blip>
          <a:stretch>
            <a:fillRect/>
          </a:stretch>
        </p:blipFill>
        <p:spPr>
          <a:xfrm>
            <a:off x="12735772" y="3720405"/>
            <a:ext cx="2347461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7436" name="Group 4"/>
          <p:cNvGrpSpPr/>
          <p:nvPr/>
        </p:nvGrpSpPr>
        <p:grpSpPr>
          <a:xfrm rot="0">
            <a:off x="12364362" y="5377460"/>
            <a:ext cx="285674" cy="284111"/>
            <a:chOff x="12364362" y="5377460"/>
            <a:chExt cx="285674" cy="284111"/>
          </a:xfrm>
        </p:grpSpPr>
        <p:pic>
          <p:nvPicPr>
            <p:cNvPr id="17437" name=""/>
            <p:cNvPicPr>
              <a:picLocks noChangeAspect="1"/>
            </p:cNvPicPr>
            <p:nvPr/>
          </p:nvPicPr>
          <p:blipFill rotWithShape="1">
            <a:blip r:embed="rId20">
              <a:lum/>
            </a:blip>
            <a:stretch>
              <a:fillRect/>
            </a:stretch>
          </p:blipFill>
          <p:spPr>
            <a:xfrm>
              <a:off x="12364362" y="5377460"/>
              <a:ext cx="285674" cy="2841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68228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843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52273"/>
            <a:ext cx="2457031" cy="3729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8438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18439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18440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774381" y="2630010"/>
            <a:ext cx="2725234" cy="841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8441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738754" y="8655065"/>
            <a:ext cx="320615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8442" name="Group 2"/>
          <p:cNvGrpSpPr/>
          <p:nvPr/>
        </p:nvGrpSpPr>
        <p:grpSpPr>
          <a:xfrm rot="0">
            <a:off x="5023521" y="3444220"/>
            <a:ext cx="8231242" cy="5399731"/>
            <a:chOff x="5023521" y="3444220"/>
            <a:chExt cx="8231242" cy="5399731"/>
          </a:xfrm>
        </p:grpSpPr>
        <p:pic>
          <p:nvPicPr>
            <p:cNvPr id="18443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5023521" y="3444220"/>
              <a:ext cx="8231242" cy="53997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77585" y="1984033"/>
            <a:ext cx="368228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9461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52273"/>
            <a:ext cx="2457031" cy="423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9462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19463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1946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774381" y="2630010"/>
            <a:ext cx="2725234" cy="841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9465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738754" y="8655065"/>
            <a:ext cx="322234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9466" name="Group 2"/>
          <p:cNvGrpSpPr/>
          <p:nvPr/>
        </p:nvGrpSpPr>
        <p:grpSpPr>
          <a:xfrm rot="0">
            <a:off x="4748954" y="3826737"/>
            <a:ext cx="8780431" cy="4131557"/>
            <a:chOff x="4748954" y="3826737"/>
            <a:chExt cx="8780431" cy="4131557"/>
          </a:xfrm>
        </p:grpSpPr>
        <p:pic>
          <p:nvPicPr>
            <p:cNvPr id="19467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748954" y="3826737"/>
              <a:ext cx="8780431" cy="41315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68228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048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52273"/>
            <a:ext cx="2457031" cy="423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0486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20487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0488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774381" y="2630010"/>
            <a:ext cx="3212521" cy="8316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0489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738754" y="8655065"/>
            <a:ext cx="320615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0490" name="Group 2"/>
          <p:cNvGrpSpPr/>
          <p:nvPr/>
        </p:nvGrpSpPr>
        <p:grpSpPr>
          <a:xfrm rot="0">
            <a:off x="5202863" y="3425186"/>
            <a:ext cx="7874177" cy="5940937"/>
            <a:chOff x="5202863" y="3425186"/>
            <a:chExt cx="7874177" cy="5940937"/>
          </a:xfrm>
        </p:grpSpPr>
        <p:pic>
          <p:nvPicPr>
            <p:cNvPr id="20491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5202863" y="3425186"/>
              <a:ext cx="7874177" cy="59409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75ee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88693" y="1955455"/>
            <a:ext cx="1098377" cy="3158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1509" name="Group 1"/>
          <p:cNvGrpSpPr/>
          <p:nvPr/>
        </p:nvGrpSpPr>
        <p:grpSpPr>
          <a:xfrm rot="0">
            <a:off x="4461662" y="2071332"/>
            <a:ext cx="10475554" cy="84117"/>
            <a:chOff x="4461662" y="2071332"/>
            <a:chExt cx="10475554" cy="84117"/>
          </a:xfrm>
        </p:grpSpPr>
        <p:pic>
          <p:nvPicPr>
            <p:cNvPr id="21510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461662" y="2071332"/>
              <a:ext cx="10475554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151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628362" y="6094882"/>
            <a:ext cx="1898298" cy="441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12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501348" y="5293343"/>
            <a:ext cx="1039601" cy="644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13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099741" y="3795033"/>
            <a:ext cx="1806255" cy="17935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14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474218" y="6037725"/>
            <a:ext cx="2012612" cy="4428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15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7348767" y="5256838"/>
            <a:ext cx="1038038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16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6772619" y="3760091"/>
            <a:ext cx="2152267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17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9597879" y="6028236"/>
            <a:ext cx="2009374" cy="5015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18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10470809" y="5279053"/>
            <a:ext cx="1038038" cy="644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19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9755006" y="3782306"/>
            <a:ext cx="2318883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1520" name="Group 2"/>
          <p:cNvGrpSpPr/>
          <p:nvPr/>
        </p:nvGrpSpPr>
        <p:grpSpPr>
          <a:xfrm rot="0">
            <a:off x="6325018" y="5452088"/>
            <a:ext cx="284111" cy="285674"/>
            <a:chOff x="6325018" y="5452088"/>
            <a:chExt cx="284111" cy="285674"/>
          </a:xfrm>
        </p:grpSpPr>
        <p:pic>
          <p:nvPicPr>
            <p:cNvPr id="21524" name="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6325018" y="5452088"/>
              <a:ext cx="284111" cy="2856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21525" name="Group 3"/>
          <p:cNvGrpSpPr/>
          <p:nvPr/>
        </p:nvGrpSpPr>
        <p:grpSpPr>
          <a:xfrm rot="0">
            <a:off x="9340727" y="5437798"/>
            <a:ext cx="284111" cy="285674"/>
            <a:chOff x="9340727" y="5437798"/>
            <a:chExt cx="284111" cy="285674"/>
          </a:xfrm>
        </p:grpSpPr>
        <p:pic>
          <p:nvPicPr>
            <p:cNvPr id="21526" name="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9340727" y="5437798"/>
              <a:ext cx="284111" cy="2856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1527" name=""/>
          <p:cNvPicPr>
            <a:picLocks noChangeAspect="1"/>
          </p:cNvPicPr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15751482" y="8655065"/>
            <a:ext cx="290474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28" name=""/>
          <p:cNvPicPr>
            <a:picLocks noChangeAspect="1"/>
          </p:cNvPicPr>
          <p:nvPr/>
        </p:nvPicPr>
        <p:blipFill rotWithShape="1">
          <a:blip r:embed="rId16">
            <a:lum/>
          </a:blip>
          <a:stretch>
            <a:fillRect/>
          </a:stretch>
        </p:blipFill>
        <p:spPr>
          <a:xfrm>
            <a:off x="12578645" y="6007584"/>
            <a:ext cx="2090366" cy="4428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29" name=""/>
          <p:cNvPicPr>
            <a:picLocks noChangeAspect="1"/>
          </p:cNvPicPr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13451631" y="5258401"/>
            <a:ext cx="1037982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1530" name=""/>
          <p:cNvPicPr>
            <a:picLocks noChangeAspect="1"/>
          </p:cNvPicPr>
          <p:nvPr/>
        </p:nvPicPr>
        <p:blipFill rotWithShape="1">
          <a:blip r:embed="rId18">
            <a:lum/>
          </a:blip>
          <a:stretch>
            <a:fillRect/>
          </a:stretch>
        </p:blipFill>
        <p:spPr>
          <a:xfrm>
            <a:off x="12735772" y="3761710"/>
            <a:ext cx="2347461" cy="17919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1531" name="Group 4"/>
          <p:cNvGrpSpPr/>
          <p:nvPr/>
        </p:nvGrpSpPr>
        <p:grpSpPr>
          <a:xfrm rot="0">
            <a:off x="12364362" y="5418709"/>
            <a:ext cx="285674" cy="284111"/>
            <a:chOff x="12364362" y="5418709"/>
            <a:chExt cx="285674" cy="284111"/>
          </a:xfrm>
        </p:grpSpPr>
        <p:pic>
          <p:nvPicPr>
            <p:cNvPr id="21532" name=""/>
            <p:cNvPicPr>
              <a:picLocks noChangeAspect="1"/>
            </p:cNvPicPr>
            <p:nvPr/>
          </p:nvPicPr>
          <p:blipFill rotWithShape="1">
            <a:blip r:embed="rId19">
              <a:lum/>
            </a:blip>
            <a:stretch>
              <a:fillRect/>
            </a:stretch>
          </p:blipFill>
          <p:spPr>
            <a:xfrm>
              <a:off x="12364362" y="5418709"/>
              <a:ext cx="285674" cy="2841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75ee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88693" y="1955455"/>
            <a:ext cx="1098377" cy="3158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4101" name="Group 1"/>
          <p:cNvGrpSpPr/>
          <p:nvPr/>
        </p:nvGrpSpPr>
        <p:grpSpPr>
          <a:xfrm rot="0">
            <a:off x="4461662" y="2071332"/>
            <a:ext cx="10485099" cy="84117"/>
            <a:chOff x="4461662" y="2071332"/>
            <a:chExt cx="10485099" cy="84117"/>
          </a:xfrm>
        </p:grpSpPr>
        <p:pic>
          <p:nvPicPr>
            <p:cNvPr id="4102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461662" y="2071332"/>
              <a:ext cx="10485099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410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506122" y="5948863"/>
            <a:ext cx="1931677" cy="4428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0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501348" y="5202863"/>
            <a:ext cx="1039601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05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099741" y="3706116"/>
            <a:ext cx="1806255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06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474218" y="5948863"/>
            <a:ext cx="1979289" cy="4428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07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7348767" y="5167977"/>
            <a:ext cx="1038038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08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6772619" y="3671229"/>
            <a:ext cx="2152267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09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9597879" y="5939319"/>
            <a:ext cx="2009374" cy="441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10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10470809" y="5190192"/>
            <a:ext cx="1038038" cy="644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11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9755006" y="3693445"/>
            <a:ext cx="2318883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4112" name="Group 2"/>
          <p:cNvGrpSpPr/>
          <p:nvPr/>
        </p:nvGrpSpPr>
        <p:grpSpPr>
          <a:xfrm rot="0">
            <a:off x="6325018" y="5363170"/>
            <a:ext cx="284111" cy="285729"/>
            <a:chOff x="6325018" y="5363170"/>
            <a:chExt cx="284111" cy="285729"/>
          </a:xfrm>
        </p:grpSpPr>
        <p:pic>
          <p:nvPicPr>
            <p:cNvPr id="4116" name="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6325018" y="5363170"/>
              <a:ext cx="284111" cy="2857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4117" name="Group 3"/>
          <p:cNvGrpSpPr/>
          <p:nvPr/>
        </p:nvGrpSpPr>
        <p:grpSpPr>
          <a:xfrm rot="0">
            <a:off x="9340727" y="5348881"/>
            <a:ext cx="284111" cy="285729"/>
            <a:chOff x="9340727" y="5348881"/>
            <a:chExt cx="284111" cy="285729"/>
          </a:xfrm>
        </p:grpSpPr>
        <p:pic>
          <p:nvPicPr>
            <p:cNvPr id="4118" name="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9340727" y="5348881"/>
              <a:ext cx="284111" cy="2857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4119" name=""/>
          <p:cNvPicPr>
            <a:picLocks noChangeAspect="1"/>
          </p:cNvPicPr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12578645" y="5918722"/>
            <a:ext cx="2090366" cy="442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20" name=""/>
          <p:cNvPicPr>
            <a:picLocks noChangeAspect="1"/>
          </p:cNvPicPr>
          <p:nvPr/>
        </p:nvPicPr>
        <p:blipFill rotWithShape="1">
          <a:blip r:embed="rId16">
            <a:lum/>
          </a:blip>
          <a:stretch>
            <a:fillRect/>
          </a:stretch>
        </p:blipFill>
        <p:spPr>
          <a:xfrm>
            <a:off x="13451631" y="5169540"/>
            <a:ext cx="1037982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4121" name=""/>
          <p:cNvPicPr>
            <a:picLocks noChangeAspect="1"/>
          </p:cNvPicPr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12735772" y="3672792"/>
            <a:ext cx="2347461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4122" name="Group 4"/>
          <p:cNvGrpSpPr/>
          <p:nvPr/>
        </p:nvGrpSpPr>
        <p:grpSpPr>
          <a:xfrm rot="0">
            <a:off x="12364362" y="5329848"/>
            <a:ext cx="285674" cy="284111"/>
            <a:chOff x="12364362" y="5329848"/>
            <a:chExt cx="285674" cy="284111"/>
          </a:xfrm>
        </p:grpSpPr>
        <p:pic>
          <p:nvPicPr>
            <p:cNvPr id="4123" name=""/>
            <p:cNvPicPr>
              <a:picLocks noChangeAspect="1"/>
            </p:cNvPicPr>
            <p:nvPr/>
          </p:nvPicPr>
          <p:blipFill rotWithShape="1">
            <a:blip r:embed="rId18">
              <a:lum/>
            </a:blip>
            <a:stretch>
              <a:fillRect/>
            </a:stretch>
          </p:blipFill>
          <p:spPr>
            <a:xfrm>
              <a:off x="12364362" y="5329848"/>
              <a:ext cx="285674" cy="2841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4124" name=""/>
          <p:cNvPicPr>
            <a:picLocks noChangeAspect="1"/>
          </p:cNvPicPr>
          <p:nvPr/>
        </p:nvPicPr>
        <p:blipFill rotWithShape="1">
          <a:blip r:embed="rId19">
            <a:lum/>
          </a:blip>
          <a:stretch>
            <a:fillRect/>
          </a:stretch>
        </p:blipFill>
        <p:spPr>
          <a:xfrm>
            <a:off x="15654638" y="8915342"/>
            <a:ext cx="336523" cy="317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69846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253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3183372" y="1952273"/>
            <a:ext cx="2122070" cy="3729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2534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22535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253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774381" y="2630010"/>
            <a:ext cx="2707764" cy="8316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2537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749862" y="8655065"/>
            <a:ext cx="306326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2538" name="Group 2"/>
          <p:cNvGrpSpPr/>
          <p:nvPr/>
        </p:nvGrpSpPr>
        <p:grpSpPr>
          <a:xfrm rot="0">
            <a:off x="4748954" y="3712479"/>
            <a:ext cx="8780431" cy="4650548"/>
            <a:chOff x="4748954" y="3712479"/>
            <a:chExt cx="8780431" cy="4650548"/>
          </a:xfrm>
        </p:grpSpPr>
        <p:pic>
          <p:nvPicPr>
            <p:cNvPr id="22539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748954" y="3712479"/>
              <a:ext cx="8780431" cy="4650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69846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355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52273"/>
            <a:ext cx="2455412" cy="423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3558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23559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3560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774381" y="2630010"/>
            <a:ext cx="2707764" cy="8316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3561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749862" y="8655065"/>
            <a:ext cx="309508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3562" name="Group 2"/>
          <p:cNvGrpSpPr/>
          <p:nvPr/>
        </p:nvGrpSpPr>
        <p:grpSpPr>
          <a:xfrm rot="0">
            <a:off x="4726739" y="3890258"/>
            <a:ext cx="8826425" cy="4352148"/>
            <a:chOff x="4726739" y="3890258"/>
            <a:chExt cx="8826425" cy="4352148"/>
          </a:xfrm>
        </p:grpSpPr>
        <p:pic>
          <p:nvPicPr>
            <p:cNvPr id="23563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726739" y="3890258"/>
              <a:ext cx="8826425" cy="43521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69846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4581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52273"/>
            <a:ext cx="2455412" cy="423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4582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24583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2458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774381" y="2630010"/>
            <a:ext cx="2707764" cy="8316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4585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768953" y="8655065"/>
            <a:ext cx="290418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24586" name="Group 2"/>
          <p:cNvGrpSpPr/>
          <p:nvPr/>
        </p:nvGrpSpPr>
        <p:grpSpPr>
          <a:xfrm rot="0">
            <a:off x="5821879" y="3701371"/>
            <a:ext cx="4842561" cy="4979090"/>
            <a:chOff x="5821879" y="3701371"/>
            <a:chExt cx="4842561" cy="4979090"/>
          </a:xfrm>
        </p:grpSpPr>
        <p:pic>
          <p:nvPicPr>
            <p:cNvPr id="24587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5821879" y="3701371"/>
              <a:ext cx="4842561" cy="497909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750716" y="12670"/>
            <a:ext cx="14526119" cy="102708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791965" y="7926"/>
            <a:ext cx="14584895" cy="103136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55424" y="0"/>
            <a:ext cx="14016673" cy="10283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868156" y="0"/>
            <a:ext cx="14545209" cy="10283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826851" y="0"/>
            <a:ext cx="14545209" cy="10283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75ee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958210" y="5412401"/>
            <a:ext cx="6859917" cy="19649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072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199538" y="6851991"/>
            <a:ext cx="7321807" cy="13633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0726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998238" y="1955455"/>
            <a:ext cx="2172864" cy="607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0727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3094455" y="1952273"/>
            <a:ext cx="2936392" cy="3729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30728" name="Group 1"/>
          <p:cNvGrpSpPr/>
          <p:nvPr/>
        </p:nvGrpSpPr>
        <p:grpSpPr>
          <a:xfrm rot="0">
            <a:off x="5412401" y="2071332"/>
            <a:ext cx="7628134" cy="84117"/>
            <a:chOff x="5412401" y="2071332"/>
            <a:chExt cx="7628134" cy="84117"/>
          </a:xfrm>
        </p:grpSpPr>
        <p:pic>
          <p:nvPicPr>
            <p:cNvPr id="30729" name="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 rot="10800000">
              <a:off x="5412401" y="2071332"/>
              <a:ext cx="7628134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30160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12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52273"/>
            <a:ext cx="2447486" cy="3729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5126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5127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5128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5714977" y="8621742"/>
            <a:ext cx="334905" cy="317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129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8156669" y="2745887"/>
            <a:ext cx="3379192" cy="8491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130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613815" y="3760091"/>
            <a:ext cx="6166273" cy="10777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5131" name="Group 2"/>
          <p:cNvGrpSpPr/>
          <p:nvPr/>
        </p:nvGrpSpPr>
        <p:grpSpPr>
          <a:xfrm rot="0">
            <a:off x="3852134" y="2545893"/>
            <a:ext cx="4096615" cy="6225049"/>
            <a:chOff x="3852134" y="2545893"/>
            <a:chExt cx="4096615" cy="6225049"/>
          </a:xfrm>
        </p:grpSpPr>
        <p:pic>
          <p:nvPicPr>
            <p:cNvPr id="5132" name="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3852134" y="2545893"/>
              <a:ext cx="4096615" cy="622504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5133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8604271" y="6175818"/>
            <a:ext cx="6394846" cy="25586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5134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8123347" y="4971164"/>
            <a:ext cx="1891934" cy="8491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727647" y="8655065"/>
            <a:ext cx="336523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6149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906110" y="2569671"/>
            <a:ext cx="4318825" cy="8428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6150" name="Group 1"/>
          <p:cNvGrpSpPr/>
          <p:nvPr/>
        </p:nvGrpSpPr>
        <p:grpSpPr>
          <a:xfrm rot="0">
            <a:off x="3852134" y="3677593"/>
            <a:ext cx="6404391" cy="4694923"/>
            <a:chOff x="3852134" y="3677593"/>
            <a:chExt cx="6404391" cy="4694923"/>
          </a:xfrm>
        </p:grpSpPr>
        <p:pic>
          <p:nvPicPr>
            <p:cNvPr id="6151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3677593"/>
              <a:ext cx="6404391" cy="4694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6152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0347005" y="3825174"/>
            <a:ext cx="5118746" cy="3344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6153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2998238" y="1955455"/>
            <a:ext cx="330160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6154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3519841" y="1952273"/>
            <a:ext cx="1777676" cy="423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6155" name="Group 2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6156" name="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30160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717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26876"/>
            <a:ext cx="2447486" cy="423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7174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7175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717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774381" y="2942699"/>
            <a:ext cx="3841027" cy="841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7177" name="Group 2"/>
          <p:cNvGrpSpPr/>
          <p:nvPr/>
        </p:nvGrpSpPr>
        <p:grpSpPr>
          <a:xfrm rot="0">
            <a:off x="3817248" y="4272775"/>
            <a:ext cx="4136245" cy="3682337"/>
            <a:chOff x="3817248" y="4272775"/>
            <a:chExt cx="4136245" cy="3682337"/>
          </a:xfrm>
        </p:grpSpPr>
        <p:pic>
          <p:nvPicPr>
            <p:cNvPr id="7178" name="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3817248" y="4272775"/>
              <a:ext cx="4136245" cy="36823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7179" name="Group 3"/>
          <p:cNvGrpSpPr/>
          <p:nvPr/>
        </p:nvGrpSpPr>
        <p:grpSpPr>
          <a:xfrm rot="0">
            <a:off x="11912018" y="4293429"/>
            <a:ext cx="87298" cy="3660066"/>
            <a:chOff x="11912018" y="4293429"/>
            <a:chExt cx="87298" cy="3660066"/>
          </a:xfrm>
        </p:grpSpPr>
        <p:pic>
          <p:nvPicPr>
            <p:cNvPr id="7180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 rot="5400000">
              <a:off x="10125634" y="6079812"/>
              <a:ext cx="3660066" cy="872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7181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9335982" y="6893240"/>
            <a:ext cx="1150734" cy="7793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7182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8234423" y="7583703"/>
            <a:ext cx="3555353" cy="4793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7183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12202491" y="6429788"/>
            <a:ext cx="3047413" cy="7793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7184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12567538" y="7277377"/>
            <a:ext cx="2314138" cy="7507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7188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15726085" y="8655065"/>
            <a:ext cx="336468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7189" name="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9067724" y="4201329"/>
            <a:ext cx="2057043" cy="7809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7190" name="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8253513" y="4936222"/>
            <a:ext cx="3566460" cy="15078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7191" name=""/>
          <p:cNvPicPr>
            <a:picLocks noChangeAspect="1"/>
          </p:cNvPicPr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12651656" y="4172750"/>
            <a:ext cx="2187153" cy="945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7192" name=""/>
          <p:cNvPicPr>
            <a:picLocks noChangeAspect="1"/>
          </p:cNvPicPr>
          <p:nvPr/>
        </p:nvPicPr>
        <p:blipFill rotWithShape="1">
          <a:blip r:embed="rId16">
            <a:lum/>
          </a:blip>
          <a:stretch>
            <a:fillRect/>
          </a:stretch>
        </p:blipFill>
        <p:spPr>
          <a:xfrm>
            <a:off x="12686597" y="4952074"/>
            <a:ext cx="2103036" cy="8063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75eee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88693" y="1955455"/>
            <a:ext cx="1098377" cy="3158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8197" name="Group 1"/>
          <p:cNvGrpSpPr/>
          <p:nvPr/>
        </p:nvGrpSpPr>
        <p:grpSpPr>
          <a:xfrm rot="0">
            <a:off x="4461662" y="2071332"/>
            <a:ext cx="10494643" cy="84117"/>
            <a:chOff x="4461662" y="2071332"/>
            <a:chExt cx="10494643" cy="84117"/>
          </a:xfrm>
        </p:grpSpPr>
        <p:pic>
          <p:nvPicPr>
            <p:cNvPr id="8198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461662" y="2071332"/>
              <a:ext cx="10494643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819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628362" y="6036162"/>
            <a:ext cx="1898298" cy="441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00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501348" y="5233004"/>
            <a:ext cx="1039601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01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099741" y="3736313"/>
            <a:ext cx="1806255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02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474218" y="5979005"/>
            <a:ext cx="1979289" cy="4428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03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7348767" y="5198118"/>
            <a:ext cx="1038038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04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6772619" y="3701371"/>
            <a:ext cx="2152267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05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9597879" y="5967898"/>
            <a:ext cx="2009374" cy="4428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06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10470809" y="5218771"/>
            <a:ext cx="1038038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07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9755006" y="3722024"/>
            <a:ext cx="2318883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8208" name="Group 2"/>
          <p:cNvGrpSpPr/>
          <p:nvPr/>
        </p:nvGrpSpPr>
        <p:grpSpPr>
          <a:xfrm rot="0">
            <a:off x="6325018" y="5393312"/>
            <a:ext cx="284111" cy="285729"/>
            <a:chOff x="6325018" y="5393312"/>
            <a:chExt cx="284111" cy="285729"/>
          </a:xfrm>
        </p:grpSpPr>
        <p:pic>
          <p:nvPicPr>
            <p:cNvPr id="8212" name="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6325018" y="5393312"/>
              <a:ext cx="284111" cy="2857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8213" name="Group 3"/>
          <p:cNvGrpSpPr/>
          <p:nvPr/>
        </p:nvGrpSpPr>
        <p:grpSpPr>
          <a:xfrm rot="0">
            <a:off x="9340727" y="5379078"/>
            <a:ext cx="284111" cy="285674"/>
            <a:chOff x="9340727" y="5379078"/>
            <a:chExt cx="284111" cy="285674"/>
          </a:xfrm>
        </p:grpSpPr>
        <p:pic>
          <p:nvPicPr>
            <p:cNvPr id="8214" name="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9340727" y="5379078"/>
              <a:ext cx="284111" cy="2856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8215" name=""/>
          <p:cNvPicPr>
            <a:picLocks noChangeAspect="1"/>
          </p:cNvPicPr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15751482" y="8655065"/>
            <a:ext cx="358683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16" name=""/>
          <p:cNvPicPr>
            <a:picLocks noChangeAspect="1"/>
          </p:cNvPicPr>
          <p:nvPr/>
        </p:nvPicPr>
        <p:blipFill rotWithShape="1">
          <a:blip r:embed="rId16">
            <a:lum/>
          </a:blip>
          <a:stretch>
            <a:fillRect/>
          </a:stretch>
        </p:blipFill>
        <p:spPr>
          <a:xfrm>
            <a:off x="12578645" y="5948863"/>
            <a:ext cx="2090366" cy="441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17" name=""/>
          <p:cNvPicPr>
            <a:picLocks noChangeAspect="1"/>
          </p:cNvPicPr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13451631" y="5199681"/>
            <a:ext cx="1037982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8218" name=""/>
          <p:cNvPicPr>
            <a:picLocks noChangeAspect="1"/>
          </p:cNvPicPr>
          <p:nvPr/>
        </p:nvPicPr>
        <p:blipFill rotWithShape="1">
          <a:blip r:embed="rId18">
            <a:lum/>
          </a:blip>
          <a:stretch>
            <a:fillRect/>
          </a:stretch>
        </p:blipFill>
        <p:spPr>
          <a:xfrm>
            <a:off x="12735772" y="3702934"/>
            <a:ext cx="2347461" cy="17919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8219" name="Group 4"/>
          <p:cNvGrpSpPr/>
          <p:nvPr/>
        </p:nvGrpSpPr>
        <p:grpSpPr>
          <a:xfrm rot="0">
            <a:off x="12364362" y="5358426"/>
            <a:ext cx="285674" cy="285674"/>
            <a:chOff x="12364362" y="5358426"/>
            <a:chExt cx="285674" cy="285674"/>
          </a:xfrm>
        </p:grpSpPr>
        <p:pic>
          <p:nvPicPr>
            <p:cNvPr id="8220" name=""/>
            <p:cNvPicPr>
              <a:picLocks noChangeAspect="1"/>
            </p:cNvPicPr>
            <p:nvPr/>
          </p:nvPicPr>
          <p:blipFill rotWithShape="1">
            <a:blip r:embed="rId19">
              <a:lum/>
            </a:blip>
            <a:stretch>
              <a:fillRect/>
            </a:stretch>
          </p:blipFill>
          <p:spPr>
            <a:xfrm>
              <a:off x="12364362" y="5358426"/>
              <a:ext cx="285674" cy="2856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66665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21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52273"/>
            <a:ext cx="2455412" cy="3729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9222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9223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922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5726085" y="8655065"/>
            <a:ext cx="333286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25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3509303" y="6475837"/>
            <a:ext cx="3452201" cy="14459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26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3774381" y="2666514"/>
            <a:ext cx="3372829" cy="8316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9227" name="Group 2"/>
          <p:cNvGrpSpPr/>
          <p:nvPr/>
        </p:nvGrpSpPr>
        <p:grpSpPr>
          <a:xfrm rot="0">
            <a:off x="2782391" y="3756909"/>
            <a:ext cx="13091274" cy="2253855"/>
            <a:chOff x="2782391" y="3756909"/>
            <a:chExt cx="13091274" cy="2253855"/>
          </a:xfrm>
        </p:grpSpPr>
        <p:pic>
          <p:nvPicPr>
            <p:cNvPr id="9228" name="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2782391" y="3756909"/>
              <a:ext cx="13091274" cy="22538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9229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7478934" y="6445640"/>
            <a:ext cx="3291894" cy="17951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30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11431094" y="6475837"/>
            <a:ext cx="4110848" cy="1796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66665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4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26876"/>
            <a:ext cx="2455412" cy="423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0246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10247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10248" name="Group 2"/>
          <p:cNvGrpSpPr/>
          <p:nvPr/>
        </p:nvGrpSpPr>
        <p:grpSpPr>
          <a:xfrm rot="0">
            <a:off x="4010879" y="4269593"/>
            <a:ext cx="3726768" cy="3726768"/>
            <a:chOff x="4010879" y="4269593"/>
            <a:chExt cx="3726768" cy="3726768"/>
          </a:xfrm>
        </p:grpSpPr>
        <p:pic>
          <p:nvPicPr>
            <p:cNvPr id="10249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4010879" y="4269593"/>
              <a:ext cx="3726768" cy="37267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10250" name="Group 3"/>
          <p:cNvGrpSpPr/>
          <p:nvPr/>
        </p:nvGrpSpPr>
        <p:grpSpPr>
          <a:xfrm rot="0">
            <a:off x="10607339" y="4269593"/>
            <a:ext cx="3726768" cy="3726768"/>
            <a:chOff x="10607339" y="4269593"/>
            <a:chExt cx="3726768" cy="3726768"/>
          </a:xfrm>
        </p:grpSpPr>
        <p:pic>
          <p:nvPicPr>
            <p:cNvPr id="10251" name="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10607339" y="4269593"/>
              <a:ext cx="3726768" cy="37267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10252" name="Group 4"/>
          <p:cNvGrpSpPr/>
          <p:nvPr/>
        </p:nvGrpSpPr>
        <p:grpSpPr>
          <a:xfrm rot="0">
            <a:off x="7286866" y="4269593"/>
            <a:ext cx="3769636" cy="3768017"/>
            <a:chOff x="7286866" y="4269593"/>
            <a:chExt cx="3769636" cy="3768017"/>
          </a:xfrm>
        </p:grpSpPr>
        <p:pic>
          <p:nvPicPr>
            <p:cNvPr id="10253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7286866" y="4269593"/>
              <a:ext cx="3769636" cy="37680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10254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817163" y="5086985"/>
            <a:ext cx="1925313" cy="5856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55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4660037" y="5767904"/>
            <a:ext cx="2584016" cy="15967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56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8101131" y="5086985"/>
            <a:ext cx="1866538" cy="5825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60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7961421" y="5767904"/>
            <a:ext cx="2385585" cy="8967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61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11507285" y="5086985"/>
            <a:ext cx="1887190" cy="5856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62" name="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11361266" y="5767904"/>
            <a:ext cx="2487117" cy="12967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63" name="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3774381" y="2966478"/>
            <a:ext cx="4814038" cy="841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64" name=""/>
          <p:cNvPicPr>
            <a:picLocks noChangeAspect="1"/>
          </p:cNvPicPr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15726085" y="8655065"/>
            <a:ext cx="336468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998238" y="1955455"/>
            <a:ext cx="366665" cy="380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69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850030" y="1952273"/>
            <a:ext cx="2455412" cy="423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1270" name="Group 1"/>
          <p:cNvGrpSpPr/>
          <p:nvPr/>
        </p:nvGrpSpPr>
        <p:grpSpPr>
          <a:xfrm rot="0">
            <a:off x="3852134" y="2071332"/>
            <a:ext cx="8780487" cy="84117"/>
            <a:chOff x="3852134" y="2071332"/>
            <a:chExt cx="8780487" cy="84117"/>
          </a:xfrm>
        </p:grpSpPr>
        <p:pic>
          <p:nvPicPr>
            <p:cNvPr id="11271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852134" y="2071332"/>
              <a:ext cx="8780487" cy="84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11272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917218" y="2545893"/>
            <a:ext cx="5048918" cy="841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73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689579" y="8655065"/>
            <a:ext cx="341268" cy="3158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74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653531" y="3620436"/>
            <a:ext cx="5744125" cy="8618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1275" name="Group 2"/>
          <p:cNvGrpSpPr/>
          <p:nvPr/>
        </p:nvGrpSpPr>
        <p:grpSpPr>
          <a:xfrm rot="0">
            <a:off x="9440753" y="4417231"/>
            <a:ext cx="3910854" cy="2233203"/>
            <a:chOff x="9440753" y="4417231"/>
            <a:chExt cx="3910854" cy="2233203"/>
          </a:xfrm>
        </p:grpSpPr>
        <p:pic>
          <p:nvPicPr>
            <p:cNvPr id="11276" name="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9440753" y="4417231"/>
              <a:ext cx="3910854" cy="22332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grpSp>
        <p:nvGrpSpPr>
          <p:cNvPr id="11277" name="Group 3"/>
          <p:cNvGrpSpPr/>
          <p:nvPr/>
        </p:nvGrpSpPr>
        <p:grpSpPr>
          <a:xfrm rot="0">
            <a:off x="7685291" y="6701228"/>
            <a:ext cx="5666315" cy="2380784"/>
            <a:chOff x="7685291" y="6701228"/>
            <a:chExt cx="5666315" cy="2380784"/>
          </a:xfrm>
        </p:grpSpPr>
        <p:pic>
          <p:nvPicPr>
            <p:cNvPr id="11278" name="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685291" y="6701228"/>
              <a:ext cx="5666315" cy="23807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11279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3974374" y="6915455"/>
            <a:ext cx="3037924" cy="22094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80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5780630" y="5391749"/>
            <a:ext cx="2483991" cy="1012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84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5767904" y="3933125"/>
            <a:ext cx="1244395" cy="1012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grpSp>
        <p:nvGrpSpPr>
          <p:cNvPr id="11285" name="Group 4"/>
          <p:cNvGrpSpPr/>
          <p:nvPr/>
        </p:nvGrpSpPr>
        <p:grpSpPr>
          <a:xfrm rot="0">
            <a:off x="4010879" y="3941052"/>
            <a:ext cx="1507854" cy="2398255"/>
            <a:chOff x="4010879" y="3941052"/>
            <a:chExt cx="1507854" cy="2398255"/>
          </a:xfrm>
        </p:grpSpPr>
        <p:pic>
          <p:nvPicPr>
            <p:cNvPr id="11286" name="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4010879" y="3941052"/>
              <a:ext cx="1507854" cy="23982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화면 슬라이드 쇼(4:3)</ep:PresentationFormat>
  <ep:Paragraphs>0</ep:Paragraphs>
  <ep:Slides>28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ep:HeadingPairs>
  <ep:TitlesOfParts>
    <vt:vector size="30" baseType="lpstr">
      <vt:lpstr/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2022-09-30T18:21:10.000</dcterms:created>
  <dc:creator>officegen</dc:creator>
  <cp:lastModifiedBy>Foryoucom</cp:lastModifiedBy>
  <dcterms:modified xsi:type="dcterms:W3CDTF">2023-01-10T15:33:42.885</dcterms:modified>
  <cp:revision>4</cp:revision>
  <cp:version>1000.0000.01</cp:version>
</cp:coreProperties>
</file>